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8" r:id="rId3"/>
    <p:sldId id="270" r:id="rId4"/>
    <p:sldId id="264" r:id="rId5"/>
    <p:sldId id="263" r:id="rId6"/>
    <p:sldId id="271" r:id="rId7"/>
    <p:sldId id="258" r:id="rId8"/>
    <p:sldId id="272" r:id="rId9"/>
    <p:sldId id="257" r:id="rId10"/>
    <p:sldId id="260" r:id="rId11"/>
    <p:sldId id="261" r:id="rId12"/>
    <p:sldId id="262" r:id="rId13"/>
    <p:sldId id="26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A42F6-53EC-455C-84DB-5EBF22D9E985}" v="12" dt="2020-12-11T16:02:34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bicki@comcast.net" userId="058907a9fa8e41b8" providerId="LiveId" clId="{A99A42F6-53EC-455C-84DB-5EBF22D9E985}"/>
    <pc:docChg chg="undo custSel addSld delSld modSld sldOrd">
      <pc:chgData name="edubicki@comcast.net" userId="058907a9fa8e41b8" providerId="LiveId" clId="{A99A42F6-53EC-455C-84DB-5EBF22D9E985}" dt="2020-12-21T16:32:11.470" v="1499" actId="20577"/>
      <pc:docMkLst>
        <pc:docMk/>
      </pc:docMkLst>
      <pc:sldChg chg="addSp modSp mod">
        <pc:chgData name="edubicki@comcast.net" userId="058907a9fa8e41b8" providerId="LiveId" clId="{A99A42F6-53EC-455C-84DB-5EBF22D9E985}" dt="2020-12-11T16:20:20.518" v="1431" actId="255"/>
        <pc:sldMkLst>
          <pc:docMk/>
          <pc:sldMk cId="1535617169" sldId="256"/>
        </pc:sldMkLst>
        <pc:spChg chg="mod">
          <ac:chgData name="edubicki@comcast.net" userId="058907a9fa8e41b8" providerId="LiveId" clId="{A99A42F6-53EC-455C-84DB-5EBF22D9E985}" dt="2020-12-11T16:20:20.518" v="1431" actId="255"/>
          <ac:spMkLst>
            <pc:docMk/>
            <pc:sldMk cId="1535617169" sldId="256"/>
            <ac:spMk id="2" creationId="{058FAC62-AE23-4FCD-BFC5-593AEC796C7C}"/>
          </ac:spMkLst>
        </pc:spChg>
        <pc:spChg chg="mod">
          <ac:chgData name="edubicki@comcast.net" userId="058907a9fa8e41b8" providerId="LiveId" clId="{A99A42F6-53EC-455C-84DB-5EBF22D9E985}" dt="2020-12-08T15:31:58.459" v="527" actId="20577"/>
          <ac:spMkLst>
            <pc:docMk/>
            <pc:sldMk cId="1535617169" sldId="256"/>
            <ac:spMk id="3" creationId="{A9499545-B9AA-486A-8983-41B72E34AC27}"/>
          </ac:spMkLst>
        </pc:spChg>
        <pc:spChg chg="add mod">
          <ac:chgData name="edubicki@comcast.net" userId="058907a9fa8e41b8" providerId="LiveId" clId="{A99A42F6-53EC-455C-84DB-5EBF22D9E985}" dt="2020-12-06T18:57:38.753" v="221" actId="5793"/>
          <ac:spMkLst>
            <pc:docMk/>
            <pc:sldMk cId="1535617169" sldId="256"/>
            <ac:spMk id="4" creationId="{030DE28C-D8F3-43BC-8F8F-10A19979A888}"/>
          </ac:spMkLst>
        </pc:spChg>
      </pc:sldChg>
      <pc:sldChg chg="modSp mod">
        <pc:chgData name="edubicki@comcast.net" userId="058907a9fa8e41b8" providerId="LiveId" clId="{A99A42F6-53EC-455C-84DB-5EBF22D9E985}" dt="2020-12-11T16:15:10.757" v="1338" actId="20577"/>
        <pc:sldMkLst>
          <pc:docMk/>
          <pc:sldMk cId="1765257821" sldId="257"/>
        </pc:sldMkLst>
        <pc:spChg chg="mod">
          <ac:chgData name="edubicki@comcast.net" userId="058907a9fa8e41b8" providerId="LiveId" clId="{A99A42F6-53EC-455C-84DB-5EBF22D9E985}" dt="2020-12-11T16:15:10.757" v="1338" actId="20577"/>
          <ac:spMkLst>
            <pc:docMk/>
            <pc:sldMk cId="1765257821" sldId="257"/>
            <ac:spMk id="2" creationId="{575EB12E-264D-48CD-AD24-210414D83117}"/>
          </ac:spMkLst>
        </pc:spChg>
      </pc:sldChg>
      <pc:sldChg chg="modSp mod">
        <pc:chgData name="edubicki@comcast.net" userId="058907a9fa8e41b8" providerId="LiveId" clId="{A99A42F6-53EC-455C-84DB-5EBF22D9E985}" dt="2020-12-11T16:15:50.911" v="1361" actId="20577"/>
        <pc:sldMkLst>
          <pc:docMk/>
          <pc:sldMk cId="3215931776" sldId="258"/>
        </pc:sldMkLst>
        <pc:spChg chg="mod">
          <ac:chgData name="edubicki@comcast.net" userId="058907a9fa8e41b8" providerId="LiveId" clId="{A99A42F6-53EC-455C-84DB-5EBF22D9E985}" dt="2020-12-11T16:15:50.911" v="1361" actId="20577"/>
          <ac:spMkLst>
            <pc:docMk/>
            <pc:sldMk cId="3215931776" sldId="258"/>
            <ac:spMk id="2" creationId="{575EB12E-264D-48CD-AD24-210414D83117}"/>
          </ac:spMkLst>
        </pc:spChg>
      </pc:sldChg>
      <pc:sldChg chg="modSp mod">
        <pc:chgData name="edubicki@comcast.net" userId="058907a9fa8e41b8" providerId="LiveId" clId="{A99A42F6-53EC-455C-84DB-5EBF22D9E985}" dt="2020-12-11T16:15:00.341" v="1328" actId="20577"/>
        <pc:sldMkLst>
          <pc:docMk/>
          <pc:sldMk cId="1353065825" sldId="260"/>
        </pc:sldMkLst>
        <pc:spChg chg="mod">
          <ac:chgData name="edubicki@comcast.net" userId="058907a9fa8e41b8" providerId="LiveId" clId="{A99A42F6-53EC-455C-84DB-5EBF22D9E985}" dt="2020-12-11T16:15:00.341" v="1328" actId="20577"/>
          <ac:spMkLst>
            <pc:docMk/>
            <pc:sldMk cId="1353065825" sldId="260"/>
            <ac:spMk id="2" creationId="{575EB12E-264D-48CD-AD24-210414D83117}"/>
          </ac:spMkLst>
        </pc:spChg>
      </pc:sldChg>
      <pc:sldChg chg="modSp mod">
        <pc:chgData name="edubicki@comcast.net" userId="058907a9fa8e41b8" providerId="LiveId" clId="{A99A42F6-53EC-455C-84DB-5EBF22D9E985}" dt="2020-12-11T16:14:46.206" v="1318" actId="20577"/>
        <pc:sldMkLst>
          <pc:docMk/>
          <pc:sldMk cId="3078617165" sldId="261"/>
        </pc:sldMkLst>
        <pc:spChg chg="mod">
          <ac:chgData name="edubicki@comcast.net" userId="058907a9fa8e41b8" providerId="LiveId" clId="{A99A42F6-53EC-455C-84DB-5EBF22D9E985}" dt="2020-12-11T16:14:46.206" v="1318" actId="20577"/>
          <ac:spMkLst>
            <pc:docMk/>
            <pc:sldMk cId="3078617165" sldId="261"/>
            <ac:spMk id="2" creationId="{575EB12E-264D-48CD-AD24-210414D83117}"/>
          </ac:spMkLst>
        </pc:spChg>
      </pc:sldChg>
      <pc:sldChg chg="modSp mod">
        <pc:chgData name="edubicki@comcast.net" userId="058907a9fa8e41b8" providerId="LiveId" clId="{A99A42F6-53EC-455C-84DB-5EBF22D9E985}" dt="2020-12-11T16:14:18.109" v="1310" actId="20577"/>
        <pc:sldMkLst>
          <pc:docMk/>
          <pc:sldMk cId="1158612294" sldId="262"/>
        </pc:sldMkLst>
        <pc:spChg chg="mod">
          <ac:chgData name="edubicki@comcast.net" userId="058907a9fa8e41b8" providerId="LiveId" clId="{A99A42F6-53EC-455C-84DB-5EBF22D9E985}" dt="2020-12-11T16:14:18.109" v="1310" actId="20577"/>
          <ac:spMkLst>
            <pc:docMk/>
            <pc:sldMk cId="1158612294" sldId="262"/>
            <ac:spMk id="2" creationId="{575EB12E-264D-48CD-AD24-210414D83117}"/>
          </ac:spMkLst>
        </pc:spChg>
      </pc:sldChg>
      <pc:sldChg chg="modSp mod">
        <pc:chgData name="edubicki@comcast.net" userId="058907a9fa8e41b8" providerId="LiveId" clId="{A99A42F6-53EC-455C-84DB-5EBF22D9E985}" dt="2020-12-11T16:16:41.246" v="1385" actId="20577"/>
        <pc:sldMkLst>
          <pc:docMk/>
          <pc:sldMk cId="342700015" sldId="263"/>
        </pc:sldMkLst>
        <pc:spChg chg="mod">
          <ac:chgData name="edubicki@comcast.net" userId="058907a9fa8e41b8" providerId="LiveId" clId="{A99A42F6-53EC-455C-84DB-5EBF22D9E985}" dt="2020-12-11T16:16:41.246" v="1385" actId="20577"/>
          <ac:spMkLst>
            <pc:docMk/>
            <pc:sldMk cId="342700015" sldId="263"/>
            <ac:spMk id="2" creationId="{575EB12E-264D-48CD-AD24-210414D83117}"/>
          </ac:spMkLst>
        </pc:spChg>
      </pc:sldChg>
      <pc:sldChg chg="modSp mod">
        <pc:chgData name="edubicki@comcast.net" userId="058907a9fa8e41b8" providerId="LiveId" clId="{A99A42F6-53EC-455C-84DB-5EBF22D9E985}" dt="2020-12-11T16:17:47.841" v="1421" actId="14100"/>
        <pc:sldMkLst>
          <pc:docMk/>
          <pc:sldMk cId="1898452496" sldId="264"/>
        </pc:sldMkLst>
        <pc:spChg chg="mod">
          <ac:chgData name="edubicki@comcast.net" userId="058907a9fa8e41b8" providerId="LiveId" clId="{A99A42F6-53EC-455C-84DB-5EBF22D9E985}" dt="2020-12-11T16:17:47.841" v="1421" actId="14100"/>
          <ac:spMkLst>
            <pc:docMk/>
            <pc:sldMk cId="1898452496" sldId="264"/>
            <ac:spMk id="2" creationId="{575EB12E-264D-48CD-AD24-210414D83117}"/>
          </ac:spMkLst>
        </pc:spChg>
      </pc:sldChg>
      <pc:sldChg chg="modSp del">
        <pc:chgData name="edubicki@comcast.net" userId="058907a9fa8e41b8" providerId="LiveId" clId="{A99A42F6-53EC-455C-84DB-5EBF22D9E985}" dt="2020-12-06T19:20:22.634" v="509" actId="47"/>
        <pc:sldMkLst>
          <pc:docMk/>
          <pc:sldMk cId="804209712" sldId="265"/>
        </pc:sldMkLst>
        <pc:spChg chg="mod">
          <ac:chgData name="edubicki@comcast.net" userId="058907a9fa8e41b8" providerId="LiveId" clId="{A99A42F6-53EC-455C-84DB-5EBF22D9E985}" dt="2020-12-06T18:56:55.551" v="203"/>
          <ac:spMkLst>
            <pc:docMk/>
            <pc:sldMk cId="804209712" sldId="265"/>
            <ac:spMk id="2" creationId="{575EB12E-264D-48CD-AD24-210414D83117}"/>
          </ac:spMkLst>
        </pc:spChg>
      </pc:sldChg>
      <pc:sldChg chg="modSp mod">
        <pc:chgData name="edubicki@comcast.net" userId="058907a9fa8e41b8" providerId="LiveId" clId="{A99A42F6-53EC-455C-84DB-5EBF22D9E985}" dt="2020-12-11T16:13:52.515" v="1298" actId="20577"/>
        <pc:sldMkLst>
          <pc:docMk/>
          <pc:sldMk cId="1835392093" sldId="266"/>
        </pc:sldMkLst>
        <pc:spChg chg="mod">
          <ac:chgData name="edubicki@comcast.net" userId="058907a9fa8e41b8" providerId="LiveId" clId="{A99A42F6-53EC-455C-84DB-5EBF22D9E985}" dt="2020-12-11T16:13:52.515" v="1298" actId="20577"/>
          <ac:spMkLst>
            <pc:docMk/>
            <pc:sldMk cId="1835392093" sldId="266"/>
            <ac:spMk id="2" creationId="{575EB12E-264D-48CD-AD24-210414D83117}"/>
          </ac:spMkLst>
        </pc:spChg>
        <pc:spChg chg="mod">
          <ac:chgData name="edubicki@comcast.net" userId="058907a9fa8e41b8" providerId="LiveId" clId="{A99A42F6-53EC-455C-84DB-5EBF22D9E985}" dt="2020-12-06T19:20:43.233" v="514" actId="20577"/>
          <ac:spMkLst>
            <pc:docMk/>
            <pc:sldMk cId="1835392093" sldId="266"/>
            <ac:spMk id="5" creationId="{E5633F13-50C2-4E7A-8E7A-5E3AC05AF472}"/>
          </ac:spMkLst>
        </pc:spChg>
      </pc:sldChg>
      <pc:sldChg chg="modSp mod">
        <pc:chgData name="edubicki@comcast.net" userId="058907a9fa8e41b8" providerId="LiveId" clId="{A99A42F6-53EC-455C-84DB-5EBF22D9E985}" dt="2020-12-11T16:13:19.630" v="1277" actId="20577"/>
        <pc:sldMkLst>
          <pc:docMk/>
          <pc:sldMk cId="1668977253" sldId="267"/>
        </pc:sldMkLst>
        <pc:spChg chg="mod">
          <ac:chgData name="edubicki@comcast.net" userId="058907a9fa8e41b8" providerId="LiveId" clId="{A99A42F6-53EC-455C-84DB-5EBF22D9E985}" dt="2020-12-11T16:13:19.630" v="1277" actId="20577"/>
          <ac:spMkLst>
            <pc:docMk/>
            <pc:sldMk cId="1668977253" sldId="267"/>
            <ac:spMk id="2" creationId="{575EB12E-264D-48CD-AD24-210414D83117}"/>
          </ac:spMkLst>
        </pc:spChg>
      </pc:sldChg>
      <pc:sldChg chg="modSp mod">
        <pc:chgData name="edubicki@comcast.net" userId="058907a9fa8e41b8" providerId="LiveId" clId="{A99A42F6-53EC-455C-84DB-5EBF22D9E985}" dt="2020-12-21T16:31:09.558" v="1463" actId="20577"/>
        <pc:sldMkLst>
          <pc:docMk/>
          <pc:sldMk cId="2725349061" sldId="268"/>
        </pc:sldMkLst>
        <pc:spChg chg="mod">
          <ac:chgData name="edubicki@comcast.net" userId="058907a9fa8e41b8" providerId="LiveId" clId="{A99A42F6-53EC-455C-84DB-5EBF22D9E985}" dt="2020-12-11T16:18:37.426" v="1429" actId="20577"/>
          <ac:spMkLst>
            <pc:docMk/>
            <pc:sldMk cId="2725349061" sldId="268"/>
            <ac:spMk id="2" creationId="{85B89259-8901-4CA1-ACF7-1A22CFA5EB92}"/>
          </ac:spMkLst>
        </pc:spChg>
        <pc:spChg chg="mod">
          <ac:chgData name="edubicki@comcast.net" userId="058907a9fa8e41b8" providerId="LiveId" clId="{A99A42F6-53EC-455C-84DB-5EBF22D9E985}" dt="2020-12-21T16:31:09.558" v="1463" actId="20577"/>
          <ac:spMkLst>
            <pc:docMk/>
            <pc:sldMk cId="2725349061" sldId="268"/>
            <ac:spMk id="3" creationId="{DA31E565-4CAE-4767-A053-9C88860BFAD2}"/>
          </ac:spMkLst>
        </pc:spChg>
      </pc:sldChg>
      <pc:sldChg chg="modSp mod ord">
        <pc:chgData name="edubicki@comcast.net" userId="058907a9fa8e41b8" providerId="LiveId" clId="{A99A42F6-53EC-455C-84DB-5EBF22D9E985}" dt="2020-12-11T16:13:32.367" v="1288" actId="20577"/>
        <pc:sldMkLst>
          <pc:docMk/>
          <pc:sldMk cId="68265983" sldId="269"/>
        </pc:sldMkLst>
        <pc:spChg chg="mod">
          <ac:chgData name="edubicki@comcast.net" userId="058907a9fa8e41b8" providerId="LiveId" clId="{A99A42F6-53EC-455C-84DB-5EBF22D9E985}" dt="2020-12-11T16:13:32.367" v="1288" actId="20577"/>
          <ac:spMkLst>
            <pc:docMk/>
            <pc:sldMk cId="68265983" sldId="269"/>
            <ac:spMk id="2" creationId="{575EB12E-264D-48CD-AD24-210414D83117}"/>
          </ac:spMkLst>
        </pc:spChg>
        <pc:spChg chg="mod">
          <ac:chgData name="edubicki@comcast.net" userId="058907a9fa8e41b8" providerId="LiveId" clId="{A99A42F6-53EC-455C-84DB-5EBF22D9E985}" dt="2020-12-06T19:18:40.261" v="470" actId="20577"/>
          <ac:spMkLst>
            <pc:docMk/>
            <pc:sldMk cId="68265983" sldId="269"/>
            <ac:spMk id="5" creationId="{49DEBD74-3D0B-4B39-85AC-640F9240D291}"/>
          </ac:spMkLst>
        </pc:spChg>
      </pc:sldChg>
      <pc:sldChg chg="addSp delSp modSp add mod ord">
        <pc:chgData name="edubicki@comcast.net" userId="058907a9fa8e41b8" providerId="LiveId" clId="{A99A42F6-53EC-455C-84DB-5EBF22D9E985}" dt="2020-12-06T19:17:17.601" v="452" actId="20577"/>
        <pc:sldMkLst>
          <pc:docMk/>
          <pc:sldMk cId="3159672524" sldId="270"/>
        </pc:sldMkLst>
        <pc:spChg chg="mod">
          <ac:chgData name="edubicki@comcast.net" userId="058907a9fa8e41b8" providerId="LiveId" clId="{A99A42F6-53EC-455C-84DB-5EBF22D9E985}" dt="2020-12-06T19:17:17.601" v="452" actId="20577"/>
          <ac:spMkLst>
            <pc:docMk/>
            <pc:sldMk cId="3159672524" sldId="270"/>
            <ac:spMk id="2" creationId="{575EB12E-264D-48CD-AD24-210414D83117}"/>
          </ac:spMkLst>
        </pc:spChg>
        <pc:spChg chg="mod">
          <ac:chgData name="edubicki@comcast.net" userId="058907a9fa8e41b8" providerId="LiveId" clId="{A99A42F6-53EC-455C-84DB-5EBF22D9E985}" dt="2020-12-05T19:16:24.245" v="160" actId="20577"/>
          <ac:spMkLst>
            <pc:docMk/>
            <pc:sldMk cId="3159672524" sldId="270"/>
            <ac:spMk id="3" creationId="{B88F8567-7487-49DB-BE82-92885C109823}"/>
          </ac:spMkLst>
        </pc:spChg>
        <pc:spChg chg="mod">
          <ac:chgData name="edubicki@comcast.net" userId="058907a9fa8e41b8" providerId="LiveId" clId="{A99A42F6-53EC-455C-84DB-5EBF22D9E985}" dt="2020-12-06T19:11:10.758" v="408" actId="20577"/>
          <ac:spMkLst>
            <pc:docMk/>
            <pc:sldMk cId="3159672524" sldId="270"/>
            <ac:spMk id="4" creationId="{3757FE44-A19B-4CF0-A848-82BB9FC1BE4B}"/>
          </ac:spMkLst>
        </pc:spChg>
        <pc:spChg chg="mod">
          <ac:chgData name="edubicki@comcast.net" userId="058907a9fa8e41b8" providerId="LiveId" clId="{A99A42F6-53EC-455C-84DB-5EBF22D9E985}" dt="2020-12-05T19:08:13.081" v="6" actId="20577"/>
          <ac:spMkLst>
            <pc:docMk/>
            <pc:sldMk cId="3159672524" sldId="270"/>
            <ac:spMk id="5" creationId="{49DEBD74-3D0B-4B39-85AC-640F9240D291}"/>
          </ac:spMkLst>
        </pc:spChg>
        <pc:spChg chg="add del mod">
          <ac:chgData name="edubicki@comcast.net" userId="058907a9fa8e41b8" providerId="LiveId" clId="{A99A42F6-53EC-455C-84DB-5EBF22D9E985}" dt="2020-12-05T19:16:44.958" v="164" actId="478"/>
          <ac:spMkLst>
            <pc:docMk/>
            <pc:sldMk cId="3159672524" sldId="270"/>
            <ac:spMk id="7" creationId="{49DEBD74-3D0B-4B39-85AC-640F9240D291}"/>
          </ac:spMkLst>
        </pc:spChg>
        <pc:spChg chg="add mod">
          <ac:chgData name="edubicki@comcast.net" userId="058907a9fa8e41b8" providerId="LiveId" clId="{A99A42F6-53EC-455C-84DB-5EBF22D9E985}" dt="2020-12-05T19:18:50.573" v="183" actId="1076"/>
          <ac:spMkLst>
            <pc:docMk/>
            <pc:sldMk cId="3159672524" sldId="270"/>
            <ac:spMk id="9" creationId="{4A839D98-C577-4D72-85A6-14F322C960D2}"/>
          </ac:spMkLst>
        </pc:spChg>
        <pc:spChg chg="add mod">
          <ac:chgData name="edubicki@comcast.net" userId="058907a9fa8e41b8" providerId="LiveId" clId="{A99A42F6-53EC-455C-84DB-5EBF22D9E985}" dt="2020-12-06T19:16:52.742" v="423"/>
          <ac:spMkLst>
            <pc:docMk/>
            <pc:sldMk cId="3159672524" sldId="270"/>
            <ac:spMk id="10" creationId="{BCE4B36E-51B2-4D4F-8D79-6FB1D8FC54DF}"/>
          </ac:spMkLst>
        </pc:spChg>
        <pc:picChg chg="add del">
          <ac:chgData name="edubicki@comcast.net" userId="058907a9fa8e41b8" providerId="LiveId" clId="{A99A42F6-53EC-455C-84DB-5EBF22D9E985}" dt="2020-12-05T19:16:35.649" v="162" actId="478"/>
          <ac:picMkLst>
            <pc:docMk/>
            <pc:sldMk cId="3159672524" sldId="270"/>
            <ac:picMk id="6" creationId="{03ADEB75-8BFD-4E8E-B335-8F11EDED2E42}"/>
          </ac:picMkLst>
        </pc:picChg>
        <pc:picChg chg="add del mod">
          <ac:chgData name="edubicki@comcast.net" userId="058907a9fa8e41b8" providerId="LiveId" clId="{A99A42F6-53EC-455C-84DB-5EBF22D9E985}" dt="2020-12-06T19:14:26.357" v="411" actId="478"/>
          <ac:picMkLst>
            <pc:docMk/>
            <pc:sldMk cId="3159672524" sldId="270"/>
            <ac:picMk id="6" creationId="{EA7C4225-104F-4E8D-9B29-0ADF83F20ABA}"/>
          </ac:picMkLst>
        </pc:picChg>
        <pc:picChg chg="add del mod">
          <ac:chgData name="edubicki@comcast.net" userId="058907a9fa8e41b8" providerId="LiveId" clId="{A99A42F6-53EC-455C-84DB-5EBF22D9E985}" dt="2020-12-06T19:08:49.953" v="320" actId="478"/>
          <ac:picMkLst>
            <pc:docMk/>
            <pc:sldMk cId="3159672524" sldId="270"/>
            <ac:picMk id="8" creationId="{9A1A7C13-A44E-4B5C-8746-1EC67B2616C5}"/>
          </ac:picMkLst>
        </pc:picChg>
        <pc:picChg chg="add del mod">
          <ac:chgData name="edubicki@comcast.net" userId="058907a9fa8e41b8" providerId="LiveId" clId="{A99A42F6-53EC-455C-84DB-5EBF22D9E985}" dt="2020-12-06T19:16:21.312" v="417" actId="478"/>
          <ac:picMkLst>
            <pc:docMk/>
            <pc:sldMk cId="3159672524" sldId="270"/>
            <ac:picMk id="11" creationId="{3D17D7A2-CF90-43A3-B529-1A1ABD7E3EAC}"/>
          </ac:picMkLst>
        </pc:picChg>
        <pc:picChg chg="add mod">
          <ac:chgData name="edubicki@comcast.net" userId="058907a9fa8e41b8" providerId="LiveId" clId="{A99A42F6-53EC-455C-84DB-5EBF22D9E985}" dt="2020-12-06T19:16:33.500" v="420" actId="1076"/>
          <ac:picMkLst>
            <pc:docMk/>
            <pc:sldMk cId="3159672524" sldId="270"/>
            <ac:picMk id="12" creationId="{06BFBF6B-DA74-41CD-AE14-3219F6F78FB8}"/>
          </ac:picMkLst>
        </pc:picChg>
      </pc:sldChg>
      <pc:sldChg chg="modSp add mod ord">
        <pc:chgData name="edubicki@comcast.net" userId="058907a9fa8e41b8" providerId="LiveId" clId="{A99A42F6-53EC-455C-84DB-5EBF22D9E985}" dt="2020-12-11T16:16:16.030" v="1370" actId="20577"/>
        <pc:sldMkLst>
          <pc:docMk/>
          <pc:sldMk cId="909496236" sldId="271"/>
        </pc:sldMkLst>
        <pc:spChg chg="mod">
          <ac:chgData name="edubicki@comcast.net" userId="058907a9fa8e41b8" providerId="LiveId" clId="{A99A42F6-53EC-455C-84DB-5EBF22D9E985}" dt="2020-12-11T16:16:16.030" v="1370" actId="20577"/>
          <ac:spMkLst>
            <pc:docMk/>
            <pc:sldMk cId="909496236" sldId="271"/>
            <ac:spMk id="2" creationId="{575EB12E-264D-48CD-AD24-210414D83117}"/>
          </ac:spMkLst>
        </pc:spChg>
        <pc:spChg chg="mod">
          <ac:chgData name="edubicki@comcast.net" userId="058907a9fa8e41b8" providerId="LiveId" clId="{A99A42F6-53EC-455C-84DB-5EBF22D9E985}" dt="2020-12-08T15:36:49.024" v="535" actId="20577"/>
          <ac:spMkLst>
            <pc:docMk/>
            <pc:sldMk cId="909496236" sldId="271"/>
            <ac:spMk id="5" creationId="{49DEBD74-3D0B-4B39-85AC-640F9240D291}"/>
          </ac:spMkLst>
        </pc:spChg>
      </pc:sldChg>
      <pc:sldChg chg="modSp add mod ord">
        <pc:chgData name="edubicki@comcast.net" userId="058907a9fa8e41b8" providerId="LiveId" clId="{A99A42F6-53EC-455C-84DB-5EBF22D9E985}" dt="2020-12-11T16:15:23.301" v="1348" actId="20577"/>
        <pc:sldMkLst>
          <pc:docMk/>
          <pc:sldMk cId="3816497500" sldId="272"/>
        </pc:sldMkLst>
        <pc:spChg chg="mod">
          <ac:chgData name="edubicki@comcast.net" userId="058907a9fa8e41b8" providerId="LiveId" clId="{A99A42F6-53EC-455C-84DB-5EBF22D9E985}" dt="2020-12-11T16:15:23.301" v="1348" actId="20577"/>
          <ac:spMkLst>
            <pc:docMk/>
            <pc:sldMk cId="3816497500" sldId="272"/>
            <ac:spMk id="2" creationId="{575EB12E-264D-48CD-AD24-210414D83117}"/>
          </ac:spMkLst>
        </pc:spChg>
        <pc:spChg chg="mod">
          <ac:chgData name="edubicki@comcast.net" userId="058907a9fa8e41b8" providerId="LiveId" clId="{A99A42F6-53EC-455C-84DB-5EBF22D9E985}" dt="2020-12-08T15:40:02.710" v="591" actId="1076"/>
          <ac:spMkLst>
            <pc:docMk/>
            <pc:sldMk cId="3816497500" sldId="272"/>
            <ac:spMk id="5" creationId="{49DEBD74-3D0B-4B39-85AC-640F9240D291}"/>
          </ac:spMkLst>
        </pc:spChg>
      </pc:sldChg>
      <pc:sldChg chg="add del">
        <pc:chgData name="edubicki@comcast.net" userId="058907a9fa8e41b8" providerId="LiveId" clId="{A99A42F6-53EC-455C-84DB-5EBF22D9E985}" dt="2020-12-08T15:45:17.225" v="640" actId="47"/>
        <pc:sldMkLst>
          <pc:docMk/>
          <pc:sldMk cId="2576394421" sldId="273"/>
        </pc:sldMkLst>
      </pc:sldChg>
      <pc:sldChg chg="addSp modSp new del mod">
        <pc:chgData name="edubicki@comcast.net" userId="058907a9fa8e41b8" providerId="LiveId" clId="{A99A42F6-53EC-455C-84DB-5EBF22D9E985}" dt="2020-12-11T16:13:02.905" v="1270" actId="47"/>
        <pc:sldMkLst>
          <pc:docMk/>
          <pc:sldMk cId="3155332022" sldId="273"/>
        </pc:sldMkLst>
        <pc:spChg chg="mod">
          <ac:chgData name="edubicki@comcast.net" userId="058907a9fa8e41b8" providerId="LiveId" clId="{A99A42F6-53EC-455C-84DB-5EBF22D9E985}" dt="2020-12-11T16:01:37.027" v="767" actId="14100"/>
          <ac:spMkLst>
            <pc:docMk/>
            <pc:sldMk cId="3155332022" sldId="273"/>
            <ac:spMk id="2" creationId="{5E103F5F-2D08-4BB7-B4DF-7790B12D33D6}"/>
          </ac:spMkLst>
        </pc:spChg>
        <pc:spChg chg="add mod">
          <ac:chgData name="edubicki@comcast.net" userId="058907a9fa8e41b8" providerId="LiveId" clId="{A99A42F6-53EC-455C-84DB-5EBF22D9E985}" dt="2020-12-11T16:00:08.500" v="688" actId="1076"/>
          <ac:spMkLst>
            <pc:docMk/>
            <pc:sldMk cId="3155332022" sldId="273"/>
            <ac:spMk id="4" creationId="{A07130A0-169B-44FC-8DE5-959D64F0B5E4}"/>
          </ac:spMkLst>
        </pc:spChg>
      </pc:sldChg>
      <pc:sldChg chg="addSp delSp modSp new mod">
        <pc:chgData name="edubicki@comcast.net" userId="058907a9fa8e41b8" providerId="LiveId" clId="{A99A42F6-53EC-455C-84DB-5EBF22D9E985}" dt="2020-12-21T16:32:11.470" v="1499" actId="20577"/>
        <pc:sldMkLst>
          <pc:docMk/>
          <pc:sldMk cId="447611184" sldId="274"/>
        </pc:sldMkLst>
        <pc:spChg chg="del">
          <ac:chgData name="edubicki@comcast.net" userId="058907a9fa8e41b8" providerId="LiveId" clId="{A99A42F6-53EC-455C-84DB-5EBF22D9E985}" dt="2020-12-11T16:02:34.598" v="772"/>
          <ac:spMkLst>
            <pc:docMk/>
            <pc:sldMk cId="447611184" sldId="274"/>
            <ac:spMk id="2" creationId="{69A304DB-AB68-4820-96F0-2A87BEA3410D}"/>
          </ac:spMkLst>
        </pc:spChg>
        <pc:spChg chg="del">
          <ac:chgData name="edubicki@comcast.net" userId="058907a9fa8e41b8" providerId="LiveId" clId="{A99A42F6-53EC-455C-84DB-5EBF22D9E985}" dt="2020-12-11T16:02:30.870" v="771" actId="478"/>
          <ac:spMkLst>
            <pc:docMk/>
            <pc:sldMk cId="447611184" sldId="274"/>
            <ac:spMk id="3" creationId="{B1ADF4D6-C18E-44DA-A74E-0AFD991097E2}"/>
          </ac:spMkLst>
        </pc:spChg>
        <pc:spChg chg="add mod">
          <ac:chgData name="edubicki@comcast.net" userId="058907a9fa8e41b8" providerId="LiveId" clId="{A99A42F6-53EC-455C-84DB-5EBF22D9E985}" dt="2020-12-21T16:32:11.470" v="1499" actId="20577"/>
          <ac:spMkLst>
            <pc:docMk/>
            <pc:sldMk cId="447611184" sldId="274"/>
            <ac:spMk id="4" creationId="{FC7E86D2-70A8-46DA-955C-A53AF7DC7A97}"/>
          </ac:spMkLst>
        </pc:spChg>
        <pc:spChg chg="add mod">
          <ac:chgData name="edubicki@comcast.net" userId="058907a9fa8e41b8" providerId="LiveId" clId="{A99A42F6-53EC-455C-84DB-5EBF22D9E985}" dt="2020-12-21T16:31:44.451" v="1485" actId="20577"/>
          <ac:spMkLst>
            <pc:docMk/>
            <pc:sldMk cId="447611184" sldId="274"/>
            <ac:spMk id="5" creationId="{6E8DAD57-D4A9-4A45-BB50-1374AB1285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2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1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5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5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9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F5E4C-1B30-4107-AFF4-F5B681411B76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0C37-BE27-4116-B607-8AF070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5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AC62-AE23-4FCD-BFC5-593AEC796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8" y="1073791"/>
            <a:ext cx="8679915" cy="812585"/>
          </a:xfrm>
        </p:spPr>
        <p:txBody>
          <a:bodyPr>
            <a:noAutofit/>
          </a:bodyPr>
          <a:lstStyle/>
          <a:p>
            <a:r>
              <a:rPr lang="en-US" sz="4800" dirty="0">
                <a:latin typeface="Rockwell" panose="02060603020205020403" pitchFamily="18" charset="0"/>
              </a:rPr>
              <a:t>Virtual scavenger hunt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99545-B9AA-486A-8983-41B72E34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294" y="2767706"/>
            <a:ext cx="8673427" cy="1322587"/>
          </a:xfrm>
        </p:spPr>
        <p:txBody>
          <a:bodyPr>
            <a:normAutofit/>
          </a:bodyPr>
          <a:lstStyle/>
          <a:p>
            <a:r>
              <a:rPr lang="en-US" sz="4800" dirty="0"/>
              <a:t>U.S. Presidential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DE28C-D8F3-43BC-8F8F-10A19979A888}"/>
              </a:ext>
            </a:extLst>
          </p:cNvPr>
          <p:cNvSpPr txBox="1"/>
          <p:nvPr/>
        </p:nvSpPr>
        <p:spPr>
          <a:xfrm>
            <a:off x="4874004" y="4255730"/>
            <a:ext cx="542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 Student name: </a:t>
            </a:r>
          </a:p>
          <a:p>
            <a:r>
              <a:rPr lang="en-US" dirty="0"/>
              <a:t>MU email address: </a:t>
            </a:r>
          </a:p>
        </p:txBody>
      </p:sp>
    </p:spTree>
    <p:extLst>
      <p:ext uri="{BB962C8B-B14F-4D97-AF65-F5344CB8AC3E}">
        <p14:creationId xmlns:p14="http://schemas.microsoft.com/office/powerpoint/2010/main" val="15356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Locate a presidential library</a:t>
            </a:r>
            <a:br>
              <a:rPr lang="en-US" dirty="0"/>
            </a:br>
            <a:r>
              <a:rPr lang="en-US" dirty="0"/>
              <a:t>(location &amp; image)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526A6-BABB-45C5-81D1-7FE3C8FCD4C3}"/>
              </a:ext>
            </a:extLst>
          </p:cNvPr>
          <p:cNvSpPr txBox="1"/>
          <p:nvPr/>
        </p:nvSpPr>
        <p:spPr>
          <a:xfrm>
            <a:off x="1778654" y="1661020"/>
            <a:ext cx="171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a portrait of Abraham Lincoln</a:t>
            </a:r>
            <a:br>
              <a:rPr lang="en-US" dirty="0"/>
            </a:br>
            <a:r>
              <a:rPr lang="en-US" dirty="0"/>
              <a:t>(list artist &amp; image)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2630B-9F94-4684-B58F-1FFF739AD19D}"/>
              </a:ext>
            </a:extLst>
          </p:cNvPr>
          <p:cNvSpPr txBox="1"/>
          <p:nvPr/>
        </p:nvSpPr>
        <p:spPr>
          <a:xfrm>
            <a:off x="2155971" y="1669409"/>
            <a:ext cx="772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Locate a trail map for Mt. Rushmore National Memorial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3742E-2CC7-4A29-8356-6F9078C15973}"/>
              </a:ext>
            </a:extLst>
          </p:cNvPr>
          <p:cNvSpPr txBox="1"/>
          <p:nvPr/>
        </p:nvSpPr>
        <p:spPr>
          <a:xfrm>
            <a:off x="1887523" y="1661020"/>
            <a:ext cx="171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a movie or documentary about a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EBD74-3D0B-4B39-85AC-640F9240D291}"/>
              </a:ext>
            </a:extLst>
          </p:cNvPr>
          <p:cNvSpPr txBox="1"/>
          <p:nvPr/>
        </p:nvSpPr>
        <p:spPr>
          <a:xfrm>
            <a:off x="1887523" y="1661020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Video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E86D2-70A8-46DA-955C-A53AF7DC7A97}"/>
              </a:ext>
            </a:extLst>
          </p:cNvPr>
          <p:cNvSpPr txBox="1"/>
          <p:nvPr/>
        </p:nvSpPr>
        <p:spPr>
          <a:xfrm>
            <a:off x="3545024" y="1333850"/>
            <a:ext cx="560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Congratulations on completing the scavenger hunt!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DAD57-D4A9-4A45-BB50-1374AB128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950" y="2074863"/>
            <a:ext cx="8680450" cy="321859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000" dirty="0"/>
              <a:t>You have now collected information from a wide variety of sources.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Scholarly articles are usually peer-reviewed by experts in the field for accuracy.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Other sources should be evaluated carefully. Try to verify information in other sources. Some considerations:</a:t>
            </a:r>
            <a:br>
              <a:rPr lang="en-US" sz="2000" dirty="0"/>
            </a:br>
            <a:r>
              <a:rPr lang="en-US" sz="2000" dirty="0"/>
              <a:t>	- Currency</a:t>
            </a:r>
            <a:br>
              <a:rPr lang="en-US" sz="2000" dirty="0"/>
            </a:br>
            <a:r>
              <a:rPr lang="en-US" sz="2000" dirty="0"/>
              <a:t>	- Relevance</a:t>
            </a:r>
            <a:br>
              <a:rPr lang="en-US" sz="2000" dirty="0"/>
            </a:br>
            <a:r>
              <a:rPr lang="en-US" sz="2000" dirty="0"/>
              <a:t>	- Authority</a:t>
            </a:r>
            <a:br>
              <a:rPr lang="en-US" sz="2000" dirty="0"/>
            </a:br>
            <a:r>
              <a:rPr lang="en-US" sz="2000" dirty="0"/>
              <a:t>	- Accuracy</a:t>
            </a:r>
            <a:br>
              <a:rPr lang="en-US" sz="2000" dirty="0"/>
            </a:br>
            <a:r>
              <a:rPr lang="en-US" sz="2000" dirty="0"/>
              <a:t>	- Purpose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200" b="1" dirty="0">
                <a:solidFill>
                  <a:schemeClr val="tx1"/>
                </a:solidFill>
              </a:rPr>
              <a:t>Last step: Save a copy of this slide presentation and send to: </a:t>
            </a:r>
            <a:r>
              <a:rPr lang="en-US" sz="2200" b="1" u="sng" dirty="0">
                <a:solidFill>
                  <a:srgbClr val="0070C0"/>
                </a:solidFill>
              </a:rPr>
              <a:t>edubicki@monmouth.edu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76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9259-8901-4CA1-ACF7-1A22CFA5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1E565-4CAE-4767-A053-9C88860BF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objective of this virtual scavenger hunt is to familiarize MU students with a wide variety of information sources.</a:t>
            </a:r>
          </a:p>
          <a:p>
            <a:pPr marL="0" indent="0">
              <a:buNone/>
            </a:pPr>
            <a:r>
              <a:rPr lang="en-US" dirty="0"/>
              <a:t>Topic: Presidential history</a:t>
            </a:r>
          </a:p>
          <a:p>
            <a:pPr marL="0" indent="0">
              <a:buNone/>
            </a:pPr>
            <a:r>
              <a:rPr lang="en-US" dirty="0"/>
              <a:t>Instructions:</a:t>
            </a:r>
          </a:p>
          <a:p>
            <a:r>
              <a:rPr lang="en-US" dirty="0"/>
              <a:t>Download a copy of this </a:t>
            </a:r>
            <a:r>
              <a:rPr lang="en-US" dirty="0" err="1"/>
              <a:t>powerpoint</a:t>
            </a:r>
            <a:r>
              <a:rPr lang="en-US" dirty="0"/>
              <a:t> presentation</a:t>
            </a:r>
          </a:p>
          <a:p>
            <a:r>
              <a:rPr lang="en-US" dirty="0"/>
              <a:t>Enter your name and student id# on first page</a:t>
            </a:r>
          </a:p>
          <a:p>
            <a:r>
              <a:rPr lang="en-US" dirty="0"/>
              <a:t>Find sources to answer questions on each slide. Search engines such as Google may be used to find information. </a:t>
            </a:r>
            <a:r>
              <a:rPr lang="en-US" b="1" dirty="0"/>
              <a:t>However, a source (e.g. Wikipedia) can only be used once</a:t>
            </a:r>
            <a:r>
              <a:rPr lang="en-US" dirty="0"/>
              <a:t>.</a:t>
            </a:r>
          </a:p>
          <a:p>
            <a:r>
              <a:rPr lang="en-US" dirty="0"/>
              <a:t>Take a screen shot or snip of the answer and paste on slide. Use text to provide additional details if required.</a:t>
            </a:r>
          </a:p>
          <a:p>
            <a:r>
              <a:rPr lang="en-US" b="1" dirty="0"/>
              <a:t>Save document and email to </a:t>
            </a:r>
            <a:r>
              <a:rPr lang="en-US" b="1" u="sng" dirty="0">
                <a:solidFill>
                  <a:srgbClr val="0070C0"/>
                </a:solidFill>
              </a:rPr>
              <a:t>edubicki@monmouth.edu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song is played to announce the arrival of the President?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EBD74-3D0B-4B39-85AC-640F9240D291}"/>
              </a:ext>
            </a:extLst>
          </p:cNvPr>
          <p:cNvSpPr txBox="1"/>
          <p:nvPr/>
        </p:nvSpPr>
        <p:spPr>
          <a:xfrm>
            <a:off x="1887523" y="1661020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Music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39D98-C577-4D72-85A6-14F322C960D2}"/>
              </a:ext>
            </a:extLst>
          </p:cNvPr>
          <p:cNvSpPr txBox="1"/>
          <p:nvPr/>
        </p:nvSpPr>
        <p:spPr>
          <a:xfrm>
            <a:off x="888631" y="43385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FBF6B-DA74-41CD-AE14-3219F6F7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1" y="1221798"/>
            <a:ext cx="6209294" cy="3853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97" y="2349925"/>
            <a:ext cx="3842158" cy="245644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was the location and date of the meeting of the First Continental Congress?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32890-939E-424A-818E-E0BA6774A689}"/>
              </a:ext>
            </a:extLst>
          </p:cNvPr>
          <p:cNvSpPr txBox="1"/>
          <p:nvPr/>
        </p:nvSpPr>
        <p:spPr>
          <a:xfrm>
            <a:off x="1778654" y="1661020"/>
            <a:ext cx="171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first line of the U.S. Constitution?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8F373C-632E-49E9-84FA-A812F8335F15}"/>
              </a:ext>
            </a:extLst>
          </p:cNvPr>
          <p:cNvSpPr txBox="1"/>
          <p:nvPr/>
        </p:nvSpPr>
        <p:spPr>
          <a:xfrm>
            <a:off x="888631" y="1669409"/>
            <a:ext cx="326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Government Archives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an book about Franklin D. Roosevelt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EBD74-3D0B-4B39-85AC-640F9240D291}"/>
              </a:ext>
            </a:extLst>
          </p:cNvPr>
          <p:cNvSpPr txBox="1"/>
          <p:nvPr/>
        </p:nvSpPr>
        <p:spPr>
          <a:xfrm>
            <a:off x="1887523" y="1661020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a newspaper photo of the 2008 Presidential inauguration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61F28-8796-48C9-BEA8-86A98B6AAEC1}"/>
              </a:ext>
            </a:extLst>
          </p:cNvPr>
          <p:cNvSpPr txBox="1"/>
          <p:nvPr/>
        </p:nvSpPr>
        <p:spPr>
          <a:xfrm>
            <a:off x="1463856" y="1686187"/>
            <a:ext cx="234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Newspaper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an article about the Bay of Pigs invasion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EBD74-3D0B-4B39-85AC-640F9240D291}"/>
              </a:ext>
            </a:extLst>
          </p:cNvPr>
          <p:cNvSpPr txBox="1"/>
          <p:nvPr/>
        </p:nvSpPr>
        <p:spPr>
          <a:xfrm>
            <a:off x="1082245" y="1661020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Google Scholar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B12E-264D-48CD-AD24-210414D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Locate a sculpture of a U.S. President</a:t>
            </a:r>
            <a:br>
              <a:rPr lang="en-US" dirty="0"/>
            </a:br>
            <a:r>
              <a:rPr lang="en-US" dirty="0"/>
              <a:t>(location &amp; image)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8567-7487-49DB-BE82-92885C10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5"/>
            <a:ext cx="6281873" cy="3760425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Screen shot: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719E8D-2FD2-4C6C-B6B4-44509130E27C}"/>
              </a:ext>
            </a:extLst>
          </p:cNvPr>
          <p:cNvSpPr txBox="1"/>
          <p:nvPr/>
        </p:nvSpPr>
        <p:spPr>
          <a:xfrm>
            <a:off x="1655928" y="1661020"/>
            <a:ext cx="1964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Sculpture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" y="6080692"/>
            <a:ext cx="4149979" cy="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159</TotalTime>
  <Words>388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 Light</vt:lpstr>
      <vt:lpstr>Rockwell</vt:lpstr>
      <vt:lpstr>Wingdings</vt:lpstr>
      <vt:lpstr>Atlas</vt:lpstr>
      <vt:lpstr>Virtual scavenger hunt</vt:lpstr>
      <vt:lpstr>Directions</vt:lpstr>
      <vt:lpstr>What song is played to announce the arrival of the President?</vt:lpstr>
      <vt:lpstr>What was the location and date of the meeting of the First Continental Congress?</vt:lpstr>
      <vt:lpstr>What is the first line of the U.S. Constitution?</vt:lpstr>
      <vt:lpstr>Find an book about Franklin D. Roosevelt</vt:lpstr>
      <vt:lpstr>Find a newspaper photo of the 2008 Presidential inauguration</vt:lpstr>
      <vt:lpstr>Find an article about the Bay of Pigs invasion</vt:lpstr>
      <vt:lpstr>Locate a sculpture of a U.S. President (location &amp; image)</vt:lpstr>
      <vt:lpstr>Locate a presidential library (location &amp; image)</vt:lpstr>
      <vt:lpstr>Find a portrait of Abraham Lincoln (list artist &amp; image)</vt:lpstr>
      <vt:lpstr>Locate a trail map for Mt. Rushmore National Memorial</vt:lpstr>
      <vt:lpstr>Find a movie or documentary about a president</vt:lpstr>
      <vt:lpstr>You have now collected information from a wide variety of sources.  Scholarly articles are usually peer-reviewed by experts in the field for accuracy.  Other sources should be evaluated carefully. Try to verify information in other sources. Some considerations:  - Currency  - Relevance  - Authority  - Accuracy  - Purpose  Last step: Save a copy of this slide presentation and send to: edubicki@monmouth.edu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scavenger hunt</dc:title>
  <dc:creator>edubicki@comcast.net</dc:creator>
  <cp:lastModifiedBy>Wagner, Kurt</cp:lastModifiedBy>
  <cp:revision>13</cp:revision>
  <dcterms:created xsi:type="dcterms:W3CDTF">2020-12-05T17:45:58Z</dcterms:created>
  <dcterms:modified xsi:type="dcterms:W3CDTF">2021-02-11T20:15:14Z</dcterms:modified>
</cp:coreProperties>
</file>